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3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-1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6388" y="739588"/>
            <a:ext cx="8513762" cy="2729753"/>
          </a:xfrm>
        </p:spPr>
        <p:txBody>
          <a:bodyPr>
            <a:noAutofit/>
          </a:bodyPr>
          <a:lstStyle>
            <a:lvl1pPr algn="l">
              <a:lnSpc>
                <a:spcPts val="10800"/>
              </a:lnSpc>
              <a:defRPr sz="10000" b="1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6388" y="3505200"/>
            <a:ext cx="4683050" cy="1344706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44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75294"/>
            <a:ext cx="1600200" cy="365125"/>
          </a:xfrm>
        </p:spPr>
        <p:txBody>
          <a:bodyPr/>
          <a:lstStyle>
            <a:lvl1pPr>
              <a:defRPr sz="1100">
                <a:solidFill>
                  <a:schemeClr val="tx2"/>
                </a:solidFill>
              </a:defRPr>
            </a:lvl1pPr>
          </a:lstStyle>
          <a:p>
            <a:fld id="{6690622F-2886-4428-9227-475DC6DA1737}" type="datetime1">
              <a:rPr lang="en-US"/>
              <a:pPr/>
              <a:t>12/21/10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9800" y="6275294"/>
            <a:ext cx="5638800" cy="365125"/>
          </a:xfrm>
        </p:spPr>
        <p:txBody>
          <a:bodyPr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275294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EBF5CD18-686B-47A9-AFD5-66CE5FA52A66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3" y="1227427"/>
            <a:ext cx="3657600" cy="566738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94096">
            <a:off x="4845353" y="975801"/>
            <a:ext cx="3496570" cy="4747249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3" y="1799793"/>
            <a:ext cx="3657600" cy="3991408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B76E7-3CC1-924A-8C2B-8F0C169B5C3A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7B24-177C-FE4B-8186-1C209365C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1" y="4329953"/>
            <a:ext cx="7907151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B76E7-3CC1-924A-8C2B-8F0C169B5C3A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7B24-177C-FE4B-8186-1C209365C0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319004">
            <a:off x="2075968" y="741009"/>
            <a:ext cx="4914362" cy="3240064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4"/>
          </p:nvPr>
        </p:nvSpPr>
        <p:spPr>
          <a:xfrm rot="21346724">
            <a:off x="436037" y="494284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1" y="4329953"/>
            <a:ext cx="7907151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B76E7-3CC1-924A-8C2B-8F0C169B5C3A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7B24-177C-FE4B-8186-1C209365C0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152337">
            <a:off x="4118577" y="735553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B76E7-3CC1-924A-8C2B-8F0C169B5C3A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7B24-177C-FE4B-8186-1C209365C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72400" y="685801"/>
            <a:ext cx="757518" cy="5440680"/>
          </a:xfrm>
        </p:spPr>
        <p:txBody>
          <a:bodyPr vert="eaVert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1825" y="685801"/>
            <a:ext cx="6561137" cy="5440680"/>
          </a:xfrm>
        </p:spPr>
        <p:txBody>
          <a:bodyPr vert="eaVer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B76E7-3CC1-924A-8C2B-8F0C169B5C3A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7B24-177C-FE4B-8186-1C209365C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22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B76E7-3CC1-924A-8C2B-8F0C169B5C3A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7B24-177C-FE4B-8186-1C209365C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1" y="4822206"/>
            <a:ext cx="8511989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8355714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1" y="4822206"/>
            <a:ext cx="8511989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4428426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 rot="21263043">
            <a:off x="5231118" y="261015"/>
            <a:ext cx="3433660" cy="4204035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2012" y="2057400"/>
            <a:ext cx="3863788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6" y="2057400"/>
            <a:ext cx="3867912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B76E7-3CC1-924A-8C2B-8F0C169B5C3A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7B24-177C-FE4B-8186-1C209365C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582706"/>
            <a:ext cx="7918450" cy="788894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5545" y="1546412"/>
            <a:ext cx="3867912" cy="464950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936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313" y="1545018"/>
            <a:ext cx="3867912" cy="466344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313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B76E7-3CC1-924A-8C2B-8F0C169B5C3A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7B24-177C-FE4B-8186-1C209365C0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4" name="Rectangle 13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B76E7-3CC1-924A-8C2B-8F0C169B5C3A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7B24-177C-FE4B-8186-1C209365C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B76E7-3CC1-924A-8C2B-8F0C169B5C3A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57B24-177C-FE4B-8186-1C209365C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5" y="1720103"/>
            <a:ext cx="3657600" cy="1162050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650" y="658906"/>
            <a:ext cx="3819338" cy="546725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5" y="2877671"/>
            <a:ext cx="3657600" cy="2339788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B76E7-3CC1-924A-8C2B-8F0C169B5C3A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0A80-E872-44E8-BC8C-884F2AA07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2775" y="582706"/>
            <a:ext cx="7918450" cy="78889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8358" y="2044700"/>
            <a:ext cx="7167284" cy="4081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75294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C90B76E7-3CC1-924A-8C2B-8F0C169B5C3A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5318" y="6275294"/>
            <a:ext cx="56432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27529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64657B24-177C-FE4B-8186-1C209365C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6" r:id="rId13"/>
    <p:sldLayoutId id="2147483747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" Target="slide6.xml"/><Relationship Id="rId20" Type="http://schemas.openxmlformats.org/officeDocument/2006/relationships/image" Target="../media/image12.png"/><Relationship Id="rId21" Type="http://schemas.openxmlformats.org/officeDocument/2006/relationships/slide" Target="slide12.xml"/><Relationship Id="rId22" Type="http://schemas.openxmlformats.org/officeDocument/2006/relationships/image" Target="../media/image13.png"/><Relationship Id="rId23" Type="http://schemas.openxmlformats.org/officeDocument/2006/relationships/slide" Target="slide13.xml"/><Relationship Id="rId24" Type="http://schemas.openxmlformats.org/officeDocument/2006/relationships/image" Target="../media/image14.png"/><Relationship Id="rId25" Type="http://schemas.openxmlformats.org/officeDocument/2006/relationships/slide" Target="slide14.xml"/><Relationship Id="rId26" Type="http://schemas.openxmlformats.org/officeDocument/2006/relationships/image" Target="../media/image15.png"/><Relationship Id="rId27" Type="http://schemas.openxmlformats.org/officeDocument/2006/relationships/slide" Target="slide15.xml"/><Relationship Id="rId28" Type="http://schemas.openxmlformats.org/officeDocument/2006/relationships/image" Target="../media/image16.png"/><Relationship Id="rId29" Type="http://schemas.openxmlformats.org/officeDocument/2006/relationships/slide" Target="slide16.xml"/><Relationship Id="rId30" Type="http://schemas.openxmlformats.org/officeDocument/2006/relationships/image" Target="../media/image17.png"/><Relationship Id="rId31" Type="http://schemas.openxmlformats.org/officeDocument/2006/relationships/slide" Target="slide17.xml"/><Relationship Id="rId10" Type="http://schemas.openxmlformats.org/officeDocument/2006/relationships/image" Target="../media/image7.png"/><Relationship Id="rId11" Type="http://schemas.openxmlformats.org/officeDocument/2006/relationships/slide" Target="slide7.xml"/><Relationship Id="rId12" Type="http://schemas.openxmlformats.org/officeDocument/2006/relationships/image" Target="../media/image8.png"/><Relationship Id="rId13" Type="http://schemas.openxmlformats.org/officeDocument/2006/relationships/slide" Target="slide8.xml"/><Relationship Id="rId14" Type="http://schemas.openxmlformats.org/officeDocument/2006/relationships/image" Target="../media/image9.png"/><Relationship Id="rId15" Type="http://schemas.openxmlformats.org/officeDocument/2006/relationships/slide" Target="slide9.xml"/><Relationship Id="rId16" Type="http://schemas.openxmlformats.org/officeDocument/2006/relationships/image" Target="../media/image10.png"/><Relationship Id="rId17" Type="http://schemas.openxmlformats.org/officeDocument/2006/relationships/slide" Target="slide10.xml"/><Relationship Id="rId18" Type="http://schemas.openxmlformats.org/officeDocument/2006/relationships/image" Target="../media/image11.png"/><Relationship Id="rId19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slide" Target="slide3.xml"/><Relationship Id="rId4" Type="http://schemas.openxmlformats.org/officeDocument/2006/relationships/image" Target="../media/image4.png"/><Relationship Id="rId5" Type="http://schemas.openxmlformats.org/officeDocument/2006/relationships/slide" Target="slide4.xml"/><Relationship Id="rId6" Type="http://schemas.openxmlformats.org/officeDocument/2006/relationships/image" Target="../media/image5.png"/><Relationship Id="rId7" Type="http://schemas.openxmlformats.org/officeDocument/2006/relationships/slide" Target="slide5.xml"/><Relationship Id="rId8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Buddhism	</a:t>
            </a:r>
            <a:endParaRPr lang="en-US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Continue to next page….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Right knowledge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071145" y="4945650"/>
            <a:ext cx="740852" cy="740885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Right purpose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888337" y="4791700"/>
            <a:ext cx="1019875" cy="1039164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 3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Right speech</a:t>
            </a:r>
          </a:p>
          <a:p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830608" y="4349093"/>
            <a:ext cx="952525" cy="837104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Right action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147770" y="4849431"/>
            <a:ext cx="1042416" cy="104241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 5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Right living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215467" y="4801322"/>
            <a:ext cx="894796" cy="73126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Right effort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974930" y="4859053"/>
            <a:ext cx="933282" cy="740885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Right thinking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455371" y="4993759"/>
            <a:ext cx="1452841" cy="885214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Path 8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Right </a:t>
            </a:r>
            <a:r>
              <a:rPr lang="en-US" dirty="0" err="1" smtClean="0"/>
              <a:t>meddatation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820986" y="5138088"/>
            <a:ext cx="875554" cy="64466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775" y="1705665"/>
            <a:ext cx="1386505" cy="1162899"/>
          </a:xfrm>
          <a:prstGeom prst="rect">
            <a:avLst/>
          </a:prstGeom>
        </p:spPr>
      </p:pic>
      <p:sp>
        <p:nvSpPr>
          <p:cNvPr id="5" name="Action Button: Custom 4">
            <a:hlinkClick r:id="rId3" action="ppaction://hlinksldjump" highlightClick="1"/>
          </p:cNvPr>
          <p:cNvSpPr/>
          <p:nvPr/>
        </p:nvSpPr>
        <p:spPr>
          <a:xfrm>
            <a:off x="612775" y="1705665"/>
            <a:ext cx="1386505" cy="1162899"/>
          </a:xfrm>
          <a:prstGeom prst="actionButtonBlank">
            <a:avLst/>
          </a:prstGeom>
          <a:solidFill>
            <a:schemeClr val="tx1">
              <a:alpha val="0"/>
            </a:schemeClr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7168" y="1705665"/>
            <a:ext cx="1009707" cy="1369757"/>
          </a:xfrm>
          <a:prstGeom prst="rect">
            <a:avLst/>
          </a:prstGeom>
        </p:spPr>
      </p:pic>
      <p:sp>
        <p:nvSpPr>
          <p:cNvPr id="7" name="Action Button: Custom 6">
            <a:hlinkClick r:id="rId5" action="ppaction://hlinksldjump" highlightClick="1"/>
          </p:cNvPr>
          <p:cNvSpPr/>
          <p:nvPr/>
        </p:nvSpPr>
        <p:spPr>
          <a:xfrm>
            <a:off x="2807168" y="1705665"/>
            <a:ext cx="1009707" cy="1369757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812" y="3075422"/>
            <a:ext cx="1199793" cy="1192937"/>
          </a:xfrm>
          <a:prstGeom prst="rect">
            <a:avLst/>
          </a:prstGeom>
        </p:spPr>
      </p:pic>
      <p:sp>
        <p:nvSpPr>
          <p:cNvPr id="9" name="Action Button: Custom 8">
            <a:hlinkClick r:id="rId7" action="ppaction://hlinksldjump" highlightClick="1"/>
          </p:cNvPr>
          <p:cNvSpPr/>
          <p:nvPr/>
        </p:nvSpPr>
        <p:spPr>
          <a:xfrm>
            <a:off x="612775" y="3075422"/>
            <a:ext cx="1199793" cy="1192937"/>
          </a:xfrm>
          <a:prstGeom prst="actionButtonBlank">
            <a:avLst/>
          </a:prstGeom>
          <a:solidFill>
            <a:schemeClr val="tx1">
              <a:alpha val="0"/>
            </a:schemeClr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47325" y="1498807"/>
            <a:ext cx="1751620" cy="1369757"/>
          </a:xfrm>
          <a:prstGeom prst="rect">
            <a:avLst/>
          </a:prstGeom>
        </p:spPr>
      </p:pic>
      <p:sp>
        <p:nvSpPr>
          <p:cNvPr id="11" name="Action Button: Custom 10">
            <a:hlinkClick r:id="rId9" action="ppaction://hlinksldjump" highlightClick="1"/>
          </p:cNvPr>
          <p:cNvSpPr/>
          <p:nvPr/>
        </p:nvSpPr>
        <p:spPr>
          <a:xfrm>
            <a:off x="7247325" y="1498807"/>
            <a:ext cx="1751620" cy="1369757"/>
          </a:xfrm>
          <a:prstGeom prst="actionButtonBlank">
            <a:avLst/>
          </a:prstGeom>
          <a:solidFill>
            <a:schemeClr val="tx1">
              <a:alpha val="0"/>
            </a:scheme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46368" y="1711012"/>
            <a:ext cx="1535185" cy="1157552"/>
          </a:xfrm>
          <a:prstGeom prst="rect">
            <a:avLst/>
          </a:prstGeom>
        </p:spPr>
      </p:pic>
      <p:sp>
        <p:nvSpPr>
          <p:cNvPr id="13" name="Action Button: Custom 12">
            <a:hlinkClick r:id="rId11" action="ppaction://hlinksldjump" highlightClick="1"/>
          </p:cNvPr>
          <p:cNvSpPr/>
          <p:nvPr/>
        </p:nvSpPr>
        <p:spPr>
          <a:xfrm>
            <a:off x="4646368" y="1711012"/>
            <a:ext cx="1535185" cy="1157552"/>
          </a:xfrm>
          <a:prstGeom prst="actionButtonBlank">
            <a:avLst/>
          </a:prstGeom>
          <a:solidFill>
            <a:schemeClr val="tx1">
              <a:alpha val="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99280" y="3258649"/>
            <a:ext cx="1547554" cy="1061937"/>
          </a:xfrm>
          <a:prstGeom prst="rect">
            <a:avLst/>
          </a:prstGeom>
        </p:spPr>
      </p:pic>
      <p:sp>
        <p:nvSpPr>
          <p:cNvPr id="15" name="Action Button: Custom 14">
            <a:hlinkClick r:id="rId13" action="ppaction://hlinksldjump" highlightClick="1"/>
          </p:cNvPr>
          <p:cNvSpPr/>
          <p:nvPr/>
        </p:nvSpPr>
        <p:spPr>
          <a:xfrm>
            <a:off x="2033391" y="3258649"/>
            <a:ext cx="1547554" cy="1061937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020820" y="3258649"/>
            <a:ext cx="1251096" cy="1197478"/>
          </a:xfrm>
          <a:prstGeom prst="rect">
            <a:avLst/>
          </a:prstGeom>
        </p:spPr>
      </p:pic>
      <p:sp>
        <p:nvSpPr>
          <p:cNvPr id="17" name="Action Button: Custom 16">
            <a:hlinkClick r:id="rId15" action="ppaction://hlinksldjump" highlightClick="1"/>
          </p:cNvPr>
          <p:cNvSpPr/>
          <p:nvPr/>
        </p:nvSpPr>
        <p:spPr>
          <a:xfrm>
            <a:off x="4020820" y="3258650"/>
            <a:ext cx="1251096" cy="1197477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22126" y="2898491"/>
            <a:ext cx="1806066" cy="1369868"/>
          </a:xfrm>
          <a:prstGeom prst="rect">
            <a:avLst/>
          </a:prstGeom>
        </p:spPr>
      </p:pic>
      <p:sp>
        <p:nvSpPr>
          <p:cNvPr id="19" name="Action Button: Custom 18">
            <a:hlinkClick r:id="rId17" action="ppaction://hlinksldjump" highlightClick="1"/>
          </p:cNvPr>
          <p:cNvSpPr/>
          <p:nvPr/>
        </p:nvSpPr>
        <p:spPr>
          <a:xfrm>
            <a:off x="5822126" y="2910432"/>
            <a:ext cx="1806066" cy="1369868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12775" y="4456127"/>
            <a:ext cx="964487" cy="1188628"/>
          </a:xfrm>
          <a:prstGeom prst="rect">
            <a:avLst/>
          </a:prstGeom>
        </p:spPr>
      </p:pic>
      <p:sp>
        <p:nvSpPr>
          <p:cNvPr id="21" name="Action Button: Custom 20">
            <a:hlinkClick r:id="rId19" action="ppaction://hlinksldjump" highlightClick="1"/>
          </p:cNvPr>
          <p:cNvSpPr/>
          <p:nvPr/>
        </p:nvSpPr>
        <p:spPr>
          <a:xfrm>
            <a:off x="612775" y="4456127"/>
            <a:ext cx="964487" cy="1188628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961245" y="4456127"/>
            <a:ext cx="845923" cy="940725"/>
          </a:xfrm>
          <a:prstGeom prst="rect">
            <a:avLst/>
          </a:prstGeom>
        </p:spPr>
      </p:pic>
      <p:sp>
        <p:nvSpPr>
          <p:cNvPr id="24" name="Action Button: Custom 23">
            <a:hlinkClick r:id="rId21" action="ppaction://hlinksldjump" highlightClick="1"/>
          </p:cNvPr>
          <p:cNvSpPr/>
          <p:nvPr/>
        </p:nvSpPr>
        <p:spPr>
          <a:xfrm>
            <a:off x="1999280" y="4456127"/>
            <a:ext cx="807888" cy="940725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962310" y="3258650"/>
            <a:ext cx="1036635" cy="1324169"/>
          </a:xfrm>
          <a:prstGeom prst="rect">
            <a:avLst/>
          </a:prstGeom>
        </p:spPr>
      </p:pic>
      <p:sp>
        <p:nvSpPr>
          <p:cNvPr id="26" name="Action Button: Custom 25">
            <a:hlinkClick r:id="rId23" action="ppaction://hlinksldjump" highlightClick="1"/>
          </p:cNvPr>
          <p:cNvSpPr/>
          <p:nvPr/>
        </p:nvSpPr>
        <p:spPr>
          <a:xfrm>
            <a:off x="7962310" y="3258649"/>
            <a:ext cx="1036635" cy="1324169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216895" y="4582819"/>
            <a:ext cx="1607850" cy="1382751"/>
          </a:xfrm>
          <a:prstGeom prst="rect">
            <a:avLst/>
          </a:prstGeom>
        </p:spPr>
      </p:pic>
      <p:sp>
        <p:nvSpPr>
          <p:cNvPr id="28" name="Action Button: Custom 27">
            <a:hlinkClick r:id="rId25" action="ppaction://hlinksldjump" highlightClick="1"/>
          </p:cNvPr>
          <p:cNvSpPr/>
          <p:nvPr/>
        </p:nvSpPr>
        <p:spPr>
          <a:xfrm>
            <a:off x="3216895" y="4582819"/>
            <a:ext cx="1607850" cy="1382751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5271916" y="4582818"/>
            <a:ext cx="1307660" cy="982613"/>
          </a:xfrm>
          <a:prstGeom prst="rect">
            <a:avLst/>
          </a:prstGeom>
        </p:spPr>
      </p:pic>
      <p:sp>
        <p:nvSpPr>
          <p:cNvPr id="30" name="Action Button: Custom 29">
            <a:hlinkClick r:id="rId27" action="ppaction://hlinksldjump" highlightClick="1"/>
          </p:cNvPr>
          <p:cNvSpPr/>
          <p:nvPr/>
        </p:nvSpPr>
        <p:spPr>
          <a:xfrm>
            <a:off x="5271916" y="4582818"/>
            <a:ext cx="1307660" cy="1061937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7050883" y="4704030"/>
            <a:ext cx="1480342" cy="1429587"/>
          </a:xfrm>
          <a:prstGeom prst="rect">
            <a:avLst/>
          </a:prstGeom>
        </p:spPr>
      </p:pic>
      <p:sp>
        <p:nvSpPr>
          <p:cNvPr id="32" name="Action Button: Custom 31">
            <a:hlinkClick r:id="rId29" action="ppaction://hlinksldjump" highlightClick="1"/>
          </p:cNvPr>
          <p:cNvSpPr/>
          <p:nvPr/>
        </p:nvSpPr>
        <p:spPr>
          <a:xfrm>
            <a:off x="7050883" y="4704030"/>
            <a:ext cx="1480342" cy="1429587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1707523" y="5644755"/>
            <a:ext cx="1509372" cy="1129873"/>
          </a:xfrm>
          <a:prstGeom prst="rect">
            <a:avLst/>
          </a:prstGeom>
        </p:spPr>
      </p:pic>
      <p:sp>
        <p:nvSpPr>
          <p:cNvPr id="35" name="Action Button: Custom 34">
            <a:hlinkClick r:id="rId31" action="ppaction://hlinksldjump" highlightClick="1"/>
          </p:cNvPr>
          <p:cNvSpPr/>
          <p:nvPr/>
        </p:nvSpPr>
        <p:spPr>
          <a:xfrm>
            <a:off x="1707523" y="5644755"/>
            <a:ext cx="1509372" cy="1129873"/>
          </a:xfrm>
          <a:prstGeom prst="actionButtonBlank">
            <a:avLst/>
          </a:prstGeom>
          <a:solidFill>
            <a:schemeClr val="tx1">
              <a:alpha val="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Founded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Found by </a:t>
            </a:r>
            <a:r>
              <a:rPr lang="en-US" dirty="0" err="1" smtClean="0"/>
              <a:t>Buddah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6086877" y="5113049"/>
            <a:ext cx="799176" cy="853999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Practicing </a:t>
            </a:r>
            <a:r>
              <a:rPr lang="en-US" dirty="0" err="1" smtClean="0"/>
              <a:t>religon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300 million people still practice the </a:t>
            </a:r>
            <a:r>
              <a:rPr lang="en-US" dirty="0" err="1" smtClean="0"/>
              <a:t>religon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6229196" y="5123998"/>
            <a:ext cx="645910" cy="1002165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basics of </a:t>
            </a:r>
            <a:r>
              <a:rPr lang="en-US" dirty="0" err="1" smtClean="0"/>
              <a:t>buddhism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Called the “four noble truths”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824134" y="5102100"/>
            <a:ext cx="1204238" cy="87589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Asoka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She helped spread the new religion around Asia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703710" y="4937869"/>
            <a:ext cx="1248029" cy="76641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Everything in life is sad or sorrowful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820368" y="5759023"/>
            <a:ext cx="1127604" cy="71166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 of sadness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cause of sadness is desire and attachment	</a:t>
            </a:r>
          </a:p>
          <a:p>
            <a:r>
              <a:rPr lang="en-US" dirty="0" smtClean="0"/>
              <a:t>You can not want in order to live a good life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440967" y="4729844"/>
            <a:ext cx="1127605" cy="755461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Stopping sorrow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stop sorrow you must follow the eightfold path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522721" y="5032247"/>
            <a:ext cx="962147" cy="673532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54638C"/>
      </a:dk2>
      <a:lt2>
        <a:srgbClr val="8D9AB3"/>
      </a:lt2>
      <a:accent1>
        <a:srgbClr val="FFAF03"/>
      </a:accent1>
      <a:accent2>
        <a:srgbClr val="FDE689"/>
      </a:accent2>
      <a:accent3>
        <a:srgbClr val="9E82E7"/>
      </a:accent3>
      <a:accent4>
        <a:srgbClr val="9735BB"/>
      </a:accent4>
      <a:accent5>
        <a:srgbClr val="BF2B2B"/>
      </a:accent5>
      <a:accent6>
        <a:srgbClr val="ED7307"/>
      </a:accent6>
      <a:hlink>
        <a:srgbClr val="FFAF03"/>
      </a:hlink>
      <a:folHlink>
        <a:srgbClr val="FDE689"/>
      </a:folHlink>
    </a:clrScheme>
    <a:fontScheme name="Twilight">
      <a:majorFont>
        <a:latin typeface="Century Gothic"/>
        <a:ea typeface=""/>
        <a:cs typeface=""/>
        <a:font script="Jpan" typeface="ＭＳ Ｐゴシック"/>
      </a:majorFont>
      <a:minorFont>
        <a:latin typeface="Century Gothic"/>
        <a:ea typeface=""/>
        <a:cs typeface=""/>
        <a:font script="Jpan" typeface="ＭＳ Ｐゴシック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0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6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38100" dist="12700" dir="5400000">
              <a:srgbClr val="FFFFFF">
                <a:alpha val="75000"/>
              </a:srgbClr>
            </a:innerShdw>
            <a:outerShdw blurRad="88900" dist="50800" dir="5400000" sx="102000" sy="102000" algn="tr" rotWithShape="0">
              <a:srgbClr val="808080">
                <a:alpha val="50000"/>
              </a:srgbClr>
            </a:outerShdw>
          </a:effectLst>
        </a:effectStyle>
        <a:effectStyle>
          <a:effectLst>
            <a:outerShdw blurRad="317500" dist="762000" dir="5400000" sy="4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alanced" dir="tl"/>
          </a:scene3d>
          <a:sp3d extrusionH="12700" prstMaterial="softEdge">
            <a:bevelT w="38100" h="127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200000"/>
              </a:schemeClr>
              <a:schemeClr val="phClr">
                <a:tint val="3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200000"/>
              </a:schemeClr>
              <a:schemeClr val="phClr">
                <a:tint val="5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50</TotalTime>
  <Words>119</Words>
  <Application>Microsoft Macintosh PowerPoint</Application>
  <PresentationFormat>On-screen Show (4:3)</PresentationFormat>
  <Paragraphs>34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Twilight</vt:lpstr>
      <vt:lpstr>Buddhism </vt:lpstr>
      <vt:lpstr>Origins</vt:lpstr>
      <vt:lpstr>Founded </vt:lpstr>
      <vt:lpstr>Practicing religon</vt:lpstr>
      <vt:lpstr>Four basics of buddhism</vt:lpstr>
      <vt:lpstr>Asoka </vt:lpstr>
      <vt:lpstr>Life</vt:lpstr>
      <vt:lpstr>Cause of sadness</vt:lpstr>
      <vt:lpstr>Stopping sorrow</vt:lpstr>
      <vt:lpstr>Path 1</vt:lpstr>
      <vt:lpstr>Path 2</vt:lpstr>
      <vt:lpstr>Path 3 </vt:lpstr>
      <vt:lpstr>Path 4</vt:lpstr>
      <vt:lpstr>Path 5 </vt:lpstr>
      <vt:lpstr>Path 6</vt:lpstr>
      <vt:lpstr>Path 7</vt:lpstr>
      <vt:lpstr>Path 8 </vt:lpstr>
    </vt:vector>
  </TitlesOfParts>
  <Company>CCPS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Buddhism </dc:title>
  <dc:creator>Lizama, Devon J</dc:creator>
  <cp:lastModifiedBy>Lizama, Devon J</cp:lastModifiedBy>
  <cp:revision>2</cp:revision>
  <dcterms:created xsi:type="dcterms:W3CDTF">2010-12-21T16:48:22Z</dcterms:created>
  <dcterms:modified xsi:type="dcterms:W3CDTF">2010-12-21T16:48:36Z</dcterms:modified>
</cp:coreProperties>
</file>